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3" r:id="rId1"/>
  </p:sldMasterIdLst>
  <p:notesMasterIdLst>
    <p:notesMasterId r:id="rId10"/>
  </p:notesMasterIdLst>
  <p:handoutMasterIdLst>
    <p:handoutMasterId r:id="rId11"/>
  </p:handoutMasterIdLst>
  <p:sldIdLst>
    <p:sldId id="274" r:id="rId2"/>
    <p:sldId id="293" r:id="rId3"/>
    <p:sldId id="258" r:id="rId4"/>
    <p:sldId id="271" r:id="rId5"/>
    <p:sldId id="294" r:id="rId6"/>
    <p:sldId id="277" r:id="rId7"/>
    <p:sldId id="283" r:id="rId8"/>
    <p:sldId id="298" r:id="rId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94"/>
    <p:restoredTop sz="85776" autoAdjust="0"/>
  </p:normalViewPr>
  <p:slideViewPr>
    <p:cSldViewPr>
      <p:cViewPr varScale="1">
        <p:scale>
          <a:sx n="66" d="100"/>
          <a:sy n="66" d="100"/>
        </p:scale>
        <p:origin x="1824" y="128"/>
      </p:cViewPr>
      <p:guideLst>
        <p:guide orient="horz" pos="2160"/>
        <p:guide pos="2880"/>
      </p:guideLst>
    </p:cSldViewPr>
  </p:slid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895CBA56-D03F-D440-9C71-421DECABB746}" type="datetimeFigureOut">
              <a:rPr lang="en-US"/>
              <a:pPr>
                <a:defRPr/>
              </a:pPr>
              <a:t>1/24/20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9D395EA6-1A60-5949-B2D8-2BF3203AC3B6}" type="slidenum">
              <a:rPr lang="en-US"/>
              <a:pPr>
                <a:defRPr/>
              </a:pPr>
              <a:t>‹#›</a:t>
            </a:fld>
            <a:endParaRPr lang="en-US"/>
          </a:p>
        </p:txBody>
      </p:sp>
    </p:spTree>
    <p:extLst>
      <p:ext uri="{BB962C8B-B14F-4D97-AF65-F5344CB8AC3E}">
        <p14:creationId xmlns:p14="http://schemas.microsoft.com/office/powerpoint/2010/main" val="40406577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Arial" charset="0"/>
              </a:defRPr>
            </a:lvl1pPr>
          </a:lstStyle>
          <a:p>
            <a:pPr>
              <a:defRPr/>
            </a:pPr>
            <a:fld id="{A87D412D-B7D0-D544-AE5F-51768A5E8913}" type="datetimeFigureOut">
              <a:rPr lang="en-US"/>
              <a:pPr>
                <a:defRPr/>
              </a:pPr>
              <a:t>1/24/20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Arial" charset="0"/>
              </a:defRPr>
            </a:lvl1pPr>
          </a:lstStyle>
          <a:p>
            <a:pPr>
              <a:defRPr/>
            </a:pPr>
            <a:fld id="{7FEE24B2-5C45-AA47-A2DA-D0A256873117}" type="slidenum">
              <a:rPr lang="en-US"/>
              <a:pPr>
                <a:defRPr/>
              </a:pPr>
              <a:t>‹#›</a:t>
            </a:fld>
            <a:endParaRPr lang="en-US"/>
          </a:p>
        </p:txBody>
      </p:sp>
    </p:spTree>
    <p:extLst>
      <p:ext uri="{BB962C8B-B14F-4D97-AF65-F5344CB8AC3E}">
        <p14:creationId xmlns:p14="http://schemas.microsoft.com/office/powerpoint/2010/main" val="282981167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EE24B2-5C45-AA47-A2DA-D0A256873117}" type="slidenum">
              <a:rPr lang="en-US" smtClean="0"/>
              <a:pPr>
                <a:defRPr/>
              </a:pPr>
              <a:t>1</a:t>
            </a:fld>
            <a:endParaRPr lang="en-US"/>
          </a:p>
        </p:txBody>
      </p:sp>
    </p:spTree>
    <p:extLst>
      <p:ext uri="{BB962C8B-B14F-4D97-AF65-F5344CB8AC3E}">
        <p14:creationId xmlns:p14="http://schemas.microsoft.com/office/powerpoint/2010/main" val="1451571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EE24B2-5C45-AA47-A2DA-D0A256873117}" type="slidenum">
              <a:rPr lang="en-US" smtClean="0"/>
              <a:pPr>
                <a:defRPr/>
              </a:pPr>
              <a:t>2</a:t>
            </a:fld>
            <a:endParaRPr lang="en-US"/>
          </a:p>
        </p:txBody>
      </p:sp>
    </p:spTree>
    <p:extLst>
      <p:ext uri="{BB962C8B-B14F-4D97-AF65-F5344CB8AC3E}">
        <p14:creationId xmlns:p14="http://schemas.microsoft.com/office/powerpoint/2010/main" val="105539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Meet Helen,</a:t>
            </a:r>
            <a:r>
              <a:rPr lang="en-US" baseline="0" dirty="0">
                <a:latin typeface="Calibri" charset="0"/>
              </a:rPr>
              <a:t> not a real name. Helen has dementia and she does not know us. When a nurse approaches her to provide care, Helen would push the nurses away. We asked her family to self-record a one min. video and email to us. In the video, the daughter say” Hey mom, The nurses are here to help you. Take your pills now, I’ll come see you later.” We upload the video to our iPad, show it to the patient before care. Watch the video, pay attention to her facial expression. The movie is silenced to protect family’s voice. </a:t>
            </a:r>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439F5806-D1E1-5447-9D28-17DC323640CE}" type="slidenum">
              <a:rPr lang="en-US" sz="1200"/>
              <a:pPr/>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Another</a:t>
            </a:r>
            <a:r>
              <a:rPr lang="en-US" baseline="0" dirty="0">
                <a:latin typeface="Calibri" charset="0"/>
              </a:rPr>
              <a:t> video, the same patient, Helen</a:t>
            </a:r>
            <a:r>
              <a:rPr lang="en-US" dirty="0">
                <a:latin typeface="Calibri" charset="0"/>
              </a:rPr>
              <a:t>.</a:t>
            </a:r>
            <a:r>
              <a:rPr lang="en-US" baseline="0" dirty="0">
                <a:latin typeface="Calibri" charset="0"/>
              </a:rPr>
              <a:t> The daughter asks her mom to let nurses help her get dressed. Play video.</a:t>
            </a:r>
          </a:p>
          <a:p>
            <a:pPr eaLnBrk="1" hangingPunct="1">
              <a:spcBef>
                <a:spcPct val="0"/>
              </a:spcBef>
            </a:pPr>
            <a:r>
              <a:rPr lang="en-US" baseline="0" dirty="0">
                <a:latin typeface="Calibri" charset="0"/>
              </a:rPr>
              <a:t>You see, Helen not only became agreeable, she engaged and participated in care by taking her clothes off. This is so much better than holding the patients down and trying to take their clothes off.  So, we believe there r 3 potentials with the idea of using the </a:t>
            </a:r>
            <a:r>
              <a:rPr lang="en-US" baseline="0" dirty="0" err="1">
                <a:latin typeface="Calibri" charset="0"/>
              </a:rPr>
              <a:t>ipad</a:t>
            </a:r>
            <a:r>
              <a:rPr lang="en-US" baseline="0" dirty="0">
                <a:latin typeface="Calibri" charset="0"/>
              </a:rPr>
              <a:t> with family video.</a:t>
            </a:r>
          </a:p>
          <a:p>
            <a:pPr marL="0" indent="0" eaLnBrk="1" hangingPunct="1">
              <a:spcBef>
                <a:spcPct val="0"/>
              </a:spcBef>
              <a:buNone/>
            </a:pPr>
            <a:r>
              <a:rPr lang="en-US" baseline="0" dirty="0">
                <a:latin typeface="Calibri" charset="0"/>
              </a:rPr>
              <a:t>1. It promotes the patient safety, the family video helps the patient feel safe </a:t>
            </a:r>
          </a:p>
          <a:p>
            <a:pPr marL="0" indent="0" eaLnBrk="1" hangingPunct="1">
              <a:spcBef>
                <a:spcPct val="0"/>
              </a:spcBef>
              <a:buNone/>
            </a:pPr>
            <a:r>
              <a:rPr lang="en-US" baseline="0" dirty="0">
                <a:latin typeface="Calibri" charset="0"/>
              </a:rPr>
              <a:t>2. It prevents staff injuries</a:t>
            </a:r>
          </a:p>
          <a:p>
            <a:pPr marL="0" indent="0" eaLnBrk="1" hangingPunct="1">
              <a:spcBef>
                <a:spcPct val="0"/>
              </a:spcBef>
              <a:buNone/>
            </a:pPr>
            <a:r>
              <a:rPr lang="en-US" baseline="0" dirty="0">
                <a:latin typeface="Calibri" charset="0"/>
              </a:rPr>
              <a:t>3. It improves Q o Care, when families are enabled to be partners in care.</a:t>
            </a:r>
            <a:endParaRPr lang="en-US" dirty="0">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F436A0EE-F4B9-8543-85B5-1238E31EE2F3}" type="slidenum">
              <a:rPr lang="en-US" sz="1200"/>
              <a:pPr/>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to expand</a:t>
            </a:r>
            <a:r>
              <a:rPr lang="en-US" baseline="0" dirty="0"/>
              <a:t> the study and focus on knowledge mobilization. </a:t>
            </a:r>
            <a:endParaRPr lang="en-US" dirty="0"/>
          </a:p>
        </p:txBody>
      </p:sp>
      <p:sp>
        <p:nvSpPr>
          <p:cNvPr id="4" name="Slide Number Placeholder 3"/>
          <p:cNvSpPr>
            <a:spLocks noGrp="1"/>
          </p:cNvSpPr>
          <p:nvPr>
            <p:ph type="sldNum" sz="quarter" idx="10"/>
          </p:nvPr>
        </p:nvSpPr>
        <p:spPr/>
        <p:txBody>
          <a:bodyPr/>
          <a:lstStyle/>
          <a:p>
            <a:pPr>
              <a:defRPr/>
            </a:pPr>
            <a:fld id="{7FEE24B2-5C45-AA47-A2DA-D0A256873117}" type="slidenum">
              <a:rPr lang="en-US" smtClean="0"/>
              <a:pPr>
                <a:defRPr/>
              </a:pPr>
              <a:t>5</a:t>
            </a:fld>
            <a:endParaRPr lang="en-US"/>
          </a:p>
        </p:txBody>
      </p:sp>
    </p:spTree>
    <p:extLst>
      <p:ext uri="{BB962C8B-B14F-4D97-AF65-F5344CB8AC3E}">
        <p14:creationId xmlns:p14="http://schemas.microsoft.com/office/powerpoint/2010/main" val="184846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a:t>
            </a:r>
            <a:r>
              <a:rPr lang="en-US" baseline="0" dirty="0"/>
              <a:t> understand the contextual factors and the process for effective implementation. </a:t>
            </a:r>
            <a:endParaRPr lang="en-US" dirty="0"/>
          </a:p>
        </p:txBody>
      </p:sp>
      <p:sp>
        <p:nvSpPr>
          <p:cNvPr id="4" name="Slide Number Placeholder 3"/>
          <p:cNvSpPr>
            <a:spLocks noGrp="1"/>
          </p:cNvSpPr>
          <p:nvPr>
            <p:ph type="sldNum" sz="quarter" idx="10"/>
          </p:nvPr>
        </p:nvSpPr>
        <p:spPr/>
        <p:txBody>
          <a:bodyPr/>
          <a:lstStyle/>
          <a:p>
            <a:pPr>
              <a:defRPr/>
            </a:pPr>
            <a:fld id="{7FEE24B2-5C45-AA47-A2DA-D0A256873117}" type="slidenum">
              <a:rPr lang="en-US" smtClean="0"/>
              <a:pPr>
                <a:defRPr/>
              </a:pPr>
              <a:t>6</a:t>
            </a:fld>
            <a:endParaRPr lang="en-US"/>
          </a:p>
        </p:txBody>
      </p:sp>
    </p:spTree>
    <p:extLst>
      <p:ext uri="{BB962C8B-B14F-4D97-AF65-F5344CB8AC3E}">
        <p14:creationId xmlns:p14="http://schemas.microsoft.com/office/powerpoint/2010/main" val="854332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FEE24B2-5C45-AA47-A2DA-D0A256873117}" type="slidenum">
              <a:rPr lang="en-US" smtClean="0"/>
              <a:pPr>
                <a:defRPr/>
              </a:pPr>
              <a:t>7</a:t>
            </a:fld>
            <a:endParaRPr lang="en-US"/>
          </a:p>
        </p:txBody>
      </p:sp>
    </p:spTree>
    <p:extLst>
      <p:ext uri="{BB962C8B-B14F-4D97-AF65-F5344CB8AC3E}">
        <p14:creationId xmlns:p14="http://schemas.microsoft.com/office/powerpoint/2010/main" val="172149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findings published </a:t>
            </a:r>
          </a:p>
        </p:txBody>
      </p:sp>
      <p:sp>
        <p:nvSpPr>
          <p:cNvPr id="4" name="Slide Number Placeholder 3"/>
          <p:cNvSpPr>
            <a:spLocks noGrp="1"/>
          </p:cNvSpPr>
          <p:nvPr>
            <p:ph type="sldNum" sz="quarter" idx="10"/>
          </p:nvPr>
        </p:nvSpPr>
        <p:spPr/>
        <p:txBody>
          <a:bodyPr/>
          <a:lstStyle/>
          <a:p>
            <a:pPr>
              <a:defRPr/>
            </a:pPr>
            <a:fld id="{7FEE24B2-5C45-AA47-A2DA-D0A256873117}" type="slidenum">
              <a:rPr lang="en-US" smtClean="0"/>
              <a:pPr>
                <a:defRPr/>
              </a:pPr>
              <a:t>8</a:t>
            </a:fld>
            <a:endParaRPr lang="en-US"/>
          </a:p>
        </p:txBody>
      </p:sp>
    </p:spTree>
    <p:extLst>
      <p:ext uri="{BB962C8B-B14F-4D97-AF65-F5344CB8AC3E}">
        <p14:creationId xmlns:p14="http://schemas.microsoft.com/office/powerpoint/2010/main" val="762213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DC75B5F-A12D-574E-AF88-ECE82371A46D}" type="datetime1">
              <a:rPr lang="en-CA"/>
              <a:pPr>
                <a:defRPr/>
              </a:pPr>
              <a:t>2020-01-24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D4C477FD-8BC4-7546-BD67-D87BEF69C499}" type="slidenum">
              <a:rPr lang="en-CA"/>
              <a:pPr>
                <a:defRPr/>
              </a:pPr>
              <a:t>‹#›</a:t>
            </a:fld>
            <a:endParaRPr lang="en-CA"/>
          </a:p>
        </p:txBody>
      </p:sp>
    </p:spTree>
    <p:extLst>
      <p:ext uri="{BB962C8B-B14F-4D97-AF65-F5344CB8AC3E}">
        <p14:creationId xmlns:p14="http://schemas.microsoft.com/office/powerpoint/2010/main" val="25886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CB38C67-6B10-054C-9829-CB1DB26B7506}" type="datetime1">
              <a:rPr lang="en-CA"/>
              <a:pPr>
                <a:defRPr/>
              </a:pPr>
              <a:t>2020-01-24</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5FC7F204-5B21-CA4A-9974-6E343CDB5205}" type="slidenum">
              <a:rPr lang="en-CA"/>
              <a:pPr>
                <a:defRPr/>
              </a:pPr>
              <a:t>‹#›</a:t>
            </a:fld>
            <a:endParaRPr lang="en-CA"/>
          </a:p>
        </p:txBody>
      </p:sp>
    </p:spTree>
    <p:extLst>
      <p:ext uri="{BB962C8B-B14F-4D97-AF65-F5344CB8AC3E}">
        <p14:creationId xmlns:p14="http://schemas.microsoft.com/office/powerpoint/2010/main" val="389105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A1A225E-98A6-3743-872C-339F90E574F9}" type="datetime1">
              <a:rPr lang="en-CA"/>
              <a:pPr>
                <a:defRPr/>
              </a:pPr>
              <a:t>2020-01-24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5CF0E7B6-257D-2F47-B9C8-11C9C176A2A6}" type="slidenum">
              <a:rPr lang="en-CA"/>
              <a:pPr>
                <a:defRPr/>
              </a:pPr>
              <a:t>‹#›</a:t>
            </a:fld>
            <a:endParaRPr lang="en-CA"/>
          </a:p>
        </p:txBody>
      </p:sp>
    </p:spTree>
    <p:extLst>
      <p:ext uri="{BB962C8B-B14F-4D97-AF65-F5344CB8AC3E}">
        <p14:creationId xmlns:p14="http://schemas.microsoft.com/office/powerpoint/2010/main" val="2113966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p:nvPr/>
        </p:nvSpPr>
        <p:spPr>
          <a:xfrm>
            <a:off x="674688" y="971550"/>
            <a:ext cx="600075" cy="1970088"/>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r">
              <a:defRPr/>
            </a:pPr>
            <a:r>
              <a:rPr lang="ja-JP" altLang="en-US" sz="12200">
                <a:solidFill>
                  <a:schemeClr val="accent1"/>
                </a:solidFill>
                <a:latin typeface="Arial" charset="0"/>
              </a:rPr>
              <a:t>“</a:t>
            </a:r>
            <a:endParaRPr lang="en-US" sz="12200">
              <a:solidFill>
                <a:schemeClr val="accent1"/>
              </a:solidFill>
              <a:latin typeface="Arial" charset="0"/>
            </a:endParaRPr>
          </a:p>
        </p:txBody>
      </p:sp>
      <p:sp>
        <p:nvSpPr>
          <p:cNvPr id="6" name="TextBox 5"/>
          <p:cNvSpPr txBox="1"/>
          <p:nvPr/>
        </p:nvSpPr>
        <p:spPr>
          <a:xfrm>
            <a:off x="6999288" y="2613025"/>
            <a:ext cx="601662" cy="1970088"/>
          </a:xfrm>
          <a:prstGeom prst="rect">
            <a:avLst/>
          </a:prstGeom>
          <a:noFill/>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r">
              <a:defRPr/>
            </a:pPr>
            <a:r>
              <a:rPr lang="ja-JP" altLang="en-US" sz="12200">
                <a:solidFill>
                  <a:schemeClr val="accent1"/>
                </a:solidFill>
                <a:latin typeface="Arial" charset="0"/>
              </a:rPr>
              <a:t>”</a:t>
            </a:r>
            <a:endParaRPr lang="en-US" sz="12200">
              <a:solidFill>
                <a:schemeClr val="accent1"/>
              </a:solidFill>
              <a:latin typeface="Arial" charset="0"/>
            </a:endParaRPr>
          </a:p>
        </p:txBody>
      </p:sp>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p:txBody>
          <a:bodyPr/>
          <a:lstStyle>
            <a:lvl1pPr>
              <a:defRPr/>
            </a:lvl1pPr>
          </a:lstStyle>
          <a:p>
            <a:pPr>
              <a:defRPr/>
            </a:pPr>
            <a:fld id="{5894C2A6-FBA9-854E-B07E-C39C1EDB40DF}" type="datetime1">
              <a:rPr lang="en-CA"/>
              <a:pPr>
                <a:defRPr/>
              </a:pPr>
              <a:t>2020-01-24</a:t>
            </a:fld>
            <a:endParaRPr lang="en-CA"/>
          </a:p>
        </p:txBody>
      </p:sp>
      <p:sp>
        <p:nvSpPr>
          <p:cNvPr id="8" name="Footer Placeholder 4"/>
          <p:cNvSpPr>
            <a:spLocks noGrp="1"/>
          </p:cNvSpPr>
          <p:nvPr>
            <p:ph type="ftr" sz="quarter" idx="15"/>
          </p:nvPr>
        </p:nvSpPr>
        <p:spPr/>
        <p:txBody>
          <a:bodyPr/>
          <a:lstStyle>
            <a:lvl1pPr>
              <a:defRPr/>
            </a:lvl1pPr>
          </a:lstStyle>
          <a:p>
            <a:pPr>
              <a:defRPr/>
            </a:pPr>
            <a:endParaRPr lang="en-CA"/>
          </a:p>
        </p:txBody>
      </p:sp>
      <p:sp>
        <p:nvSpPr>
          <p:cNvPr id="9" name="Slide Number Placeholder 5"/>
          <p:cNvSpPr>
            <a:spLocks noGrp="1"/>
          </p:cNvSpPr>
          <p:nvPr>
            <p:ph type="sldNum" sz="quarter" idx="16"/>
          </p:nvPr>
        </p:nvSpPr>
        <p:spPr/>
        <p:txBody>
          <a:bodyPr/>
          <a:lstStyle>
            <a:lvl1pPr>
              <a:defRPr/>
            </a:lvl1pPr>
          </a:lstStyle>
          <a:p>
            <a:pPr>
              <a:defRPr/>
            </a:pPr>
            <a:fld id="{B38F5E4F-8438-DA47-9141-88BD5C2670E7}" type="slidenum">
              <a:rPr lang="en-CA"/>
              <a:pPr>
                <a:defRPr/>
              </a:pPr>
              <a:t>‹#›</a:t>
            </a:fld>
            <a:endParaRPr lang="en-CA"/>
          </a:p>
        </p:txBody>
      </p:sp>
    </p:spTree>
    <p:extLst>
      <p:ext uri="{BB962C8B-B14F-4D97-AF65-F5344CB8AC3E}">
        <p14:creationId xmlns:p14="http://schemas.microsoft.com/office/powerpoint/2010/main" val="4152197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510B23-D1D7-1341-A0B0-156CE4ACBB78}" type="datetime1">
              <a:rPr lang="en-CA"/>
              <a:pPr>
                <a:defRPr/>
              </a:pPr>
              <a:t>2020-01-24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7F324156-CEEC-4F4D-BF16-5385CABE5226}" type="slidenum">
              <a:rPr lang="en-CA"/>
              <a:pPr>
                <a:defRPr/>
              </a:pPr>
              <a:t>‹#›</a:t>
            </a:fld>
            <a:endParaRPr lang="en-CA"/>
          </a:p>
        </p:txBody>
      </p:sp>
    </p:spTree>
    <p:extLst>
      <p:ext uri="{BB962C8B-B14F-4D97-AF65-F5344CB8AC3E}">
        <p14:creationId xmlns:p14="http://schemas.microsoft.com/office/powerpoint/2010/main" val="3864331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p:cNvCxnSpPr/>
          <p:nvPr/>
        </p:nvCxnSpPr>
        <p:spPr>
          <a:xfrm>
            <a:off x="2795588"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222875" y="2133600"/>
            <a:ext cx="0" cy="396716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18"/>
          </p:nvPr>
        </p:nvSpPr>
        <p:spPr/>
        <p:txBody>
          <a:bodyPr/>
          <a:lstStyle>
            <a:lvl1pPr>
              <a:defRPr/>
            </a:lvl1pPr>
          </a:lstStyle>
          <a:p>
            <a:pPr>
              <a:defRPr/>
            </a:pPr>
            <a:fld id="{BAB38794-6A6D-B94B-9CFD-7561647607FA}" type="datetime1">
              <a:rPr lang="en-CA"/>
              <a:pPr>
                <a:defRPr/>
              </a:pPr>
              <a:t>2020-01-24</a:t>
            </a:fld>
            <a:endParaRPr lang="en-CA"/>
          </a:p>
        </p:txBody>
      </p:sp>
      <p:sp>
        <p:nvSpPr>
          <p:cNvPr id="12" name="Footer Placeholder 4"/>
          <p:cNvSpPr>
            <a:spLocks noGrp="1"/>
          </p:cNvSpPr>
          <p:nvPr>
            <p:ph type="ftr" sz="quarter" idx="19"/>
          </p:nvPr>
        </p:nvSpPr>
        <p:spPr/>
        <p:txBody>
          <a:bodyPr/>
          <a:lstStyle>
            <a:lvl1pPr>
              <a:defRPr/>
            </a:lvl1pPr>
          </a:lstStyle>
          <a:p>
            <a:pPr>
              <a:defRPr/>
            </a:pPr>
            <a:endParaRPr lang="en-CA"/>
          </a:p>
        </p:txBody>
      </p:sp>
      <p:sp>
        <p:nvSpPr>
          <p:cNvPr id="13" name="Slide Number Placeholder 5"/>
          <p:cNvSpPr>
            <a:spLocks noGrp="1"/>
          </p:cNvSpPr>
          <p:nvPr>
            <p:ph type="sldNum" sz="quarter" idx="20"/>
          </p:nvPr>
        </p:nvSpPr>
        <p:spPr/>
        <p:txBody>
          <a:bodyPr/>
          <a:lstStyle>
            <a:lvl1pPr>
              <a:defRPr/>
            </a:lvl1pPr>
          </a:lstStyle>
          <a:p>
            <a:pPr>
              <a:defRPr/>
            </a:pPr>
            <a:fld id="{0342A105-A6F5-4D47-A4C2-953581B6C348}" type="slidenum">
              <a:rPr lang="en-CA"/>
              <a:pPr>
                <a:defRPr/>
              </a:pPr>
              <a:t>‹#›</a:t>
            </a:fld>
            <a:endParaRPr lang="en-CA"/>
          </a:p>
        </p:txBody>
      </p:sp>
    </p:spTree>
    <p:extLst>
      <p:ext uri="{BB962C8B-B14F-4D97-AF65-F5344CB8AC3E}">
        <p14:creationId xmlns:p14="http://schemas.microsoft.com/office/powerpoint/2010/main" val="4098276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p:cNvCxnSpPr/>
          <p:nvPr/>
        </p:nvCxnSpPr>
        <p:spPr>
          <a:xfrm>
            <a:off x="2795588"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222875" y="2133600"/>
            <a:ext cx="0" cy="396716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489475" y="4827212"/>
            <a:ext cx="2205612"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2916776" y="4827211"/>
            <a:ext cx="2201378"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5344824" y="4827209"/>
            <a:ext cx="22025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3"/>
          <p:cNvSpPr>
            <a:spLocks noGrp="1"/>
          </p:cNvSpPr>
          <p:nvPr>
            <p:ph type="dt" sz="half" idx="23"/>
          </p:nvPr>
        </p:nvSpPr>
        <p:spPr/>
        <p:txBody>
          <a:bodyPr/>
          <a:lstStyle>
            <a:lvl1pPr>
              <a:defRPr/>
            </a:lvl1pPr>
          </a:lstStyle>
          <a:p>
            <a:pPr>
              <a:defRPr/>
            </a:pPr>
            <a:fld id="{E2319711-A6A0-3D4E-92DA-B149F356EC5E}" type="datetime1">
              <a:rPr lang="en-CA"/>
              <a:pPr>
                <a:defRPr/>
              </a:pPr>
              <a:t>2020-01-24</a:t>
            </a:fld>
            <a:endParaRPr lang="en-CA"/>
          </a:p>
        </p:txBody>
      </p:sp>
      <p:sp>
        <p:nvSpPr>
          <p:cNvPr id="16" name="Footer Placeholder 4"/>
          <p:cNvSpPr>
            <a:spLocks noGrp="1"/>
          </p:cNvSpPr>
          <p:nvPr>
            <p:ph type="ftr" sz="quarter" idx="24"/>
          </p:nvPr>
        </p:nvSpPr>
        <p:spPr/>
        <p:txBody>
          <a:bodyPr/>
          <a:lstStyle>
            <a:lvl1pPr>
              <a:defRPr/>
            </a:lvl1pPr>
          </a:lstStyle>
          <a:p>
            <a:pPr>
              <a:defRPr/>
            </a:pPr>
            <a:endParaRPr lang="en-CA"/>
          </a:p>
        </p:txBody>
      </p:sp>
      <p:sp>
        <p:nvSpPr>
          <p:cNvPr id="17" name="Slide Number Placeholder 5"/>
          <p:cNvSpPr>
            <a:spLocks noGrp="1"/>
          </p:cNvSpPr>
          <p:nvPr>
            <p:ph type="sldNum" sz="quarter" idx="25"/>
          </p:nvPr>
        </p:nvSpPr>
        <p:spPr/>
        <p:txBody>
          <a:bodyPr/>
          <a:lstStyle>
            <a:lvl1pPr>
              <a:defRPr/>
            </a:lvl1pPr>
          </a:lstStyle>
          <a:p>
            <a:pPr>
              <a:defRPr/>
            </a:pPr>
            <a:fld id="{FD9022F6-5AAD-7449-806C-8B7B3CE4EDBF}" type="slidenum">
              <a:rPr lang="en-CA"/>
              <a:pPr>
                <a:defRPr/>
              </a:pPr>
              <a:t>‹#›</a:t>
            </a:fld>
            <a:endParaRPr lang="en-CA"/>
          </a:p>
        </p:txBody>
      </p:sp>
    </p:spTree>
    <p:extLst>
      <p:ext uri="{BB962C8B-B14F-4D97-AF65-F5344CB8AC3E}">
        <p14:creationId xmlns:p14="http://schemas.microsoft.com/office/powerpoint/2010/main" val="3053404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E723FD1-A812-F84B-B7D5-62A37DBC2A3D}" type="datetime1">
              <a:rPr lang="en-CA"/>
              <a:pPr>
                <a:defRPr/>
              </a:pPr>
              <a:t>2020-01-24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1AA4BD82-3386-3347-B26F-EEF381BCEEC9}" type="slidenum">
              <a:rPr lang="en-CA"/>
              <a:pPr>
                <a:defRPr/>
              </a:pPr>
              <a:t>‹#›</a:t>
            </a:fld>
            <a:endParaRPr lang="en-CA"/>
          </a:p>
        </p:txBody>
      </p:sp>
    </p:spTree>
    <p:extLst>
      <p:ext uri="{BB962C8B-B14F-4D97-AF65-F5344CB8AC3E}">
        <p14:creationId xmlns:p14="http://schemas.microsoft.com/office/powerpoint/2010/main" val="2739200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01C9B17-D866-3849-9085-58D731F0E265}" type="datetime1">
              <a:rPr lang="en-CA"/>
              <a:pPr>
                <a:defRPr/>
              </a:pPr>
              <a:t>2020-01-24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CCD256B8-E330-6A49-BFE2-2BB5438024A2}" type="slidenum">
              <a:rPr lang="en-CA"/>
              <a:pPr>
                <a:defRPr/>
              </a:pPr>
              <a:t>‹#›</a:t>
            </a:fld>
            <a:endParaRPr lang="en-CA"/>
          </a:p>
        </p:txBody>
      </p:sp>
    </p:spTree>
    <p:extLst>
      <p:ext uri="{BB962C8B-B14F-4D97-AF65-F5344CB8AC3E}">
        <p14:creationId xmlns:p14="http://schemas.microsoft.com/office/powerpoint/2010/main" val="55009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948446C-A0A2-9444-B8C7-D9B530903309}" type="datetime1">
              <a:rPr lang="en-CA"/>
              <a:pPr>
                <a:defRPr/>
              </a:pPr>
              <a:t>2020-01-24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5E33B0C0-2ADE-D641-BADF-D352DA06D047}" type="slidenum">
              <a:rPr lang="en-CA"/>
              <a:pPr>
                <a:defRPr/>
              </a:pPr>
              <a:t>‹#›</a:t>
            </a:fld>
            <a:endParaRPr lang="en-CA"/>
          </a:p>
        </p:txBody>
      </p:sp>
    </p:spTree>
    <p:extLst>
      <p:ext uri="{BB962C8B-B14F-4D97-AF65-F5344CB8AC3E}">
        <p14:creationId xmlns:p14="http://schemas.microsoft.com/office/powerpoint/2010/main" val="1583638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C137AC-35BC-3844-B120-3B4713B14154}" type="datetime1">
              <a:rPr lang="en-CA"/>
              <a:pPr>
                <a:defRPr/>
              </a:pPr>
              <a:t>2020-01-24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0B70FD7D-6E12-EC48-B750-D917E7FC5E04}" type="slidenum">
              <a:rPr lang="en-CA"/>
              <a:pPr>
                <a:defRPr/>
              </a:pPr>
              <a:t>‹#›</a:t>
            </a:fld>
            <a:endParaRPr lang="en-CA"/>
          </a:p>
        </p:txBody>
      </p:sp>
    </p:spTree>
    <p:extLst>
      <p:ext uri="{BB962C8B-B14F-4D97-AF65-F5344CB8AC3E}">
        <p14:creationId xmlns:p14="http://schemas.microsoft.com/office/powerpoint/2010/main" val="3790823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C096371-09F3-144C-93E2-344F58455837}" type="datetime1">
              <a:rPr lang="en-CA"/>
              <a:pPr>
                <a:defRPr/>
              </a:pPr>
              <a:t>2020-01-24</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6BF3BFA4-1E0D-2544-BB06-301F337D5D20}" type="slidenum">
              <a:rPr lang="en-CA"/>
              <a:pPr>
                <a:defRPr/>
              </a:pPr>
              <a:t>‹#›</a:t>
            </a:fld>
            <a:endParaRPr lang="en-CA"/>
          </a:p>
        </p:txBody>
      </p:sp>
    </p:spTree>
    <p:extLst>
      <p:ext uri="{BB962C8B-B14F-4D97-AF65-F5344CB8AC3E}">
        <p14:creationId xmlns:p14="http://schemas.microsoft.com/office/powerpoint/2010/main" val="205883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0B6160A1-DB20-6E4D-9A9D-A0FD403813DC}" type="datetime1">
              <a:rPr lang="en-CA"/>
              <a:pPr>
                <a:defRPr/>
              </a:pPr>
              <a:t>2020-01-24</a:t>
            </a:fld>
            <a:endParaRPr lang="en-CA"/>
          </a:p>
        </p:txBody>
      </p:sp>
      <p:sp>
        <p:nvSpPr>
          <p:cNvPr id="8" name="Footer Placeholder 4"/>
          <p:cNvSpPr>
            <a:spLocks noGrp="1"/>
          </p:cNvSpPr>
          <p:nvPr>
            <p:ph type="ftr" sz="quarter" idx="11"/>
          </p:nvPr>
        </p:nvSpPr>
        <p:spPr/>
        <p:txBody>
          <a:bodyPr/>
          <a:lstStyle>
            <a:lvl1pPr>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pPr>
              <a:defRPr/>
            </a:pPr>
            <a:fld id="{4FF6D1A1-956E-C548-BE74-89E1A723CDF2}" type="slidenum">
              <a:rPr lang="en-CA"/>
              <a:pPr>
                <a:defRPr/>
              </a:pPr>
              <a:t>‹#›</a:t>
            </a:fld>
            <a:endParaRPr lang="en-CA"/>
          </a:p>
        </p:txBody>
      </p:sp>
    </p:spTree>
    <p:extLst>
      <p:ext uri="{BB962C8B-B14F-4D97-AF65-F5344CB8AC3E}">
        <p14:creationId xmlns:p14="http://schemas.microsoft.com/office/powerpoint/2010/main" val="462689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C16F4E3-5F5A-824C-8D64-32C3D81B21ED}" type="datetime1">
              <a:rPr lang="en-CA"/>
              <a:pPr>
                <a:defRPr/>
              </a:pPr>
              <a:t>2020-01-24</a:t>
            </a:fld>
            <a:endParaRPr lang="en-CA"/>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E69B77AE-CDC8-744D-917F-649167D31E0C}" type="slidenum">
              <a:rPr lang="en-CA"/>
              <a:pPr>
                <a:defRPr/>
              </a:pPr>
              <a:t>‹#›</a:t>
            </a:fld>
            <a:endParaRPr lang="en-CA"/>
          </a:p>
        </p:txBody>
      </p:sp>
    </p:spTree>
    <p:extLst>
      <p:ext uri="{BB962C8B-B14F-4D97-AF65-F5344CB8AC3E}">
        <p14:creationId xmlns:p14="http://schemas.microsoft.com/office/powerpoint/2010/main" val="1034182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4C5F5FE-7100-2E41-99E7-64DFA60AB3AE}" type="datetime1">
              <a:rPr lang="en-CA"/>
              <a:pPr>
                <a:defRPr/>
              </a:pPr>
              <a:t>2020-01-24</a:t>
            </a:fld>
            <a:endParaRPr lang="en-CA"/>
          </a:p>
        </p:txBody>
      </p:sp>
      <p:sp>
        <p:nvSpPr>
          <p:cNvPr id="3" name="Footer Placeholder 4"/>
          <p:cNvSpPr>
            <a:spLocks noGrp="1"/>
          </p:cNvSpPr>
          <p:nvPr>
            <p:ph type="ftr" sz="quarter" idx="11"/>
          </p:nvPr>
        </p:nvSpPr>
        <p:spPr/>
        <p:txBody>
          <a:bodyPr/>
          <a:lstStyle>
            <a:lvl1pPr>
              <a:defRPr/>
            </a:lvl1pPr>
          </a:lstStyle>
          <a:p>
            <a:pPr>
              <a:defRPr/>
            </a:pPr>
            <a:endParaRPr lang="en-CA"/>
          </a:p>
        </p:txBody>
      </p:sp>
      <p:sp>
        <p:nvSpPr>
          <p:cNvPr id="4" name="Slide Number Placeholder 5"/>
          <p:cNvSpPr>
            <a:spLocks noGrp="1"/>
          </p:cNvSpPr>
          <p:nvPr>
            <p:ph type="sldNum" sz="quarter" idx="12"/>
          </p:nvPr>
        </p:nvSpPr>
        <p:spPr/>
        <p:txBody>
          <a:bodyPr/>
          <a:lstStyle>
            <a:lvl1pPr>
              <a:defRPr/>
            </a:lvl1pPr>
          </a:lstStyle>
          <a:p>
            <a:pPr>
              <a:defRPr/>
            </a:pPr>
            <a:fld id="{9328862A-E2C7-DE47-939C-63A78FBA3BBC}" type="slidenum">
              <a:rPr lang="en-CA"/>
              <a:pPr>
                <a:defRPr/>
              </a:pPr>
              <a:t>‹#›</a:t>
            </a:fld>
            <a:endParaRPr lang="en-CA"/>
          </a:p>
        </p:txBody>
      </p:sp>
    </p:spTree>
    <p:extLst>
      <p:ext uri="{BB962C8B-B14F-4D97-AF65-F5344CB8AC3E}">
        <p14:creationId xmlns:p14="http://schemas.microsoft.com/office/powerpoint/2010/main" val="154937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DF4D25B-BDFD-A24A-AD7E-2212494B4406}" type="datetime1">
              <a:rPr lang="en-CA"/>
              <a:pPr>
                <a:defRPr/>
              </a:pPr>
              <a:t>2020-01-24</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47C43E56-D1A0-2240-9004-BDD4DAC7B840}" type="slidenum">
              <a:rPr lang="en-CA"/>
              <a:pPr>
                <a:defRPr/>
              </a:pPr>
              <a:t>‹#›</a:t>
            </a:fld>
            <a:endParaRPr lang="en-CA"/>
          </a:p>
        </p:txBody>
      </p:sp>
    </p:spTree>
    <p:extLst>
      <p:ext uri="{BB962C8B-B14F-4D97-AF65-F5344CB8AC3E}">
        <p14:creationId xmlns:p14="http://schemas.microsoft.com/office/powerpoint/2010/main" val="598888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CC181C9-E4E9-4C49-8D7E-BEC266BF3342}" type="datetime1">
              <a:rPr lang="en-CA"/>
              <a:pPr>
                <a:defRPr/>
              </a:pPr>
              <a:t>2020-01-24</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221D4109-1470-2240-99B1-886DAD56A4B9}" type="slidenum">
              <a:rPr lang="en-CA"/>
              <a:pPr>
                <a:defRPr/>
              </a:pPr>
              <a:t>‹#›</a:t>
            </a:fld>
            <a:endParaRPr lang="en-CA"/>
          </a:p>
        </p:txBody>
      </p:sp>
    </p:spTree>
    <p:extLst>
      <p:ext uri="{BB962C8B-B14F-4D97-AF65-F5344CB8AC3E}">
        <p14:creationId xmlns:p14="http://schemas.microsoft.com/office/powerpoint/2010/main" val="3654365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a:spLocks noChangeArrowheads="1"/>
          </p:cNvSpPr>
          <p:nvPr/>
        </p:nvSpPr>
        <p:spPr bwMode="auto">
          <a:xfrm>
            <a:off x="7745413" y="0"/>
            <a:ext cx="685800" cy="1100138"/>
          </a:xfrm>
          <a:prstGeom prst="rect">
            <a:avLst/>
          </a:prstGeom>
          <a:solidFill>
            <a:schemeClr val="accent1"/>
          </a:solidFill>
          <a:ln>
            <a:noFill/>
          </a:ln>
          <a:effectLst>
            <a:outerShdw blurRad="38100" dist="26940" dir="5400000" rotWithShape="0">
              <a:srgbClr val="000000">
                <a:alpha val="45000"/>
              </a:srgbClr>
            </a:outerShdw>
          </a:effectLst>
          <a:extLst>
            <a:ext uri="{91240B29-F687-4F45-9708-019B960494DF}">
              <a14:hiddenLine xmlns:a14="http://schemas.microsoft.com/office/drawing/2010/main" w="9525" cap="rnd">
                <a:solidFill>
                  <a:srgbClr val="000000"/>
                </a:solidFill>
                <a:miter lim="800000"/>
                <a:headEnd/>
                <a:tailEnd/>
              </a14:hiddenLine>
            </a:ext>
          </a:extLst>
        </p:spPr>
        <p:txBody>
          <a:bodyPr/>
          <a:lstStyle/>
          <a:p>
            <a:pPr>
              <a:defRPr/>
            </a:pPr>
            <a:endParaRPr lang="en-US">
              <a:cs typeface="Arial" charset="0"/>
            </a:endParaRPr>
          </a:p>
        </p:txBody>
      </p:sp>
      <p:sp>
        <p:nvSpPr>
          <p:cNvPr id="1042" name="Title Placeholder 1"/>
          <p:cNvSpPr>
            <a:spLocks noGrp="1"/>
          </p:cNvSpPr>
          <p:nvPr>
            <p:ph type="title"/>
          </p:nvPr>
        </p:nvSpPr>
        <p:spPr bwMode="auto">
          <a:xfrm>
            <a:off x="484188" y="452438"/>
            <a:ext cx="7056437"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43" name="Text Placeholder 2"/>
          <p:cNvSpPr>
            <a:spLocks noGrp="1"/>
          </p:cNvSpPr>
          <p:nvPr>
            <p:ph type="body" idx="1"/>
          </p:nvPr>
        </p:nvSpPr>
        <p:spPr bwMode="auto">
          <a:xfrm>
            <a:off x="827088" y="2052638"/>
            <a:ext cx="67119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7494588" y="1828800"/>
            <a:ext cx="990600" cy="228600"/>
          </a:xfrm>
          <a:prstGeom prst="rect">
            <a:avLst/>
          </a:prstGeom>
        </p:spPr>
        <p:txBody>
          <a:bodyPr vert="horz" wrap="square" lIns="91440" tIns="45720" rIns="91440" bIns="45720" numCol="1" anchor="t" anchorCtr="0" compatLnSpc="1">
            <a:prstTxWarp prst="textNoShape">
              <a:avLst/>
            </a:prstTxWarp>
          </a:bodyPr>
          <a:lstStyle>
            <a:lvl1pPr>
              <a:defRPr sz="1100">
                <a:solidFill>
                  <a:srgbClr val="FFFFFF"/>
                </a:solidFill>
                <a:cs typeface="Arial" charset="0"/>
              </a:defRPr>
            </a:lvl1pPr>
          </a:lstStyle>
          <a:p>
            <a:pPr>
              <a:defRPr/>
            </a:pPr>
            <a:fld id="{215ABEC8-1ECD-5348-8AC1-A5DF117CEE4D}" type="datetime1">
              <a:rPr lang="en-CA"/>
              <a:pPr>
                <a:defRPr/>
              </a:pPr>
              <a:t>2020-01-24</a:t>
            </a:fld>
            <a:endParaRPr lang="en-CA"/>
          </a:p>
        </p:txBody>
      </p:sp>
      <p:sp>
        <p:nvSpPr>
          <p:cNvPr id="5" name="Footer Placeholder 4"/>
          <p:cNvSpPr>
            <a:spLocks noGrp="1"/>
          </p:cNvSpPr>
          <p:nvPr>
            <p:ph type="ftr" sz="quarter" idx="3"/>
          </p:nvPr>
        </p:nvSpPr>
        <p:spPr>
          <a:xfrm rot="5400000">
            <a:off x="6233318" y="3263107"/>
            <a:ext cx="3859213" cy="228600"/>
          </a:xfrm>
          <a:prstGeom prst="rect">
            <a:avLst/>
          </a:prstGeom>
        </p:spPr>
        <p:txBody>
          <a:bodyPr vert="horz" lIns="91440" tIns="45720" rIns="91440" bIns="45720" rtlCol="0" anchor="b"/>
          <a:lstStyle>
            <a:lvl1pPr algn="l">
              <a:defRPr sz="1100" b="0" i="0">
                <a:solidFill>
                  <a:schemeClr val="tx1">
                    <a:tint val="75000"/>
                    <a:alpha val="60000"/>
                  </a:schemeClr>
                </a:solidFill>
                <a:latin typeface="Calibri" panose="020F0502020204030204" pitchFamily="34" charset="0"/>
                <a:ea typeface="+mn-ea"/>
                <a:cs typeface="Arial" panose="020B0604020202020204" pitchFamily="34" charset="0"/>
              </a:defRPr>
            </a:lvl1pPr>
          </a:lstStyle>
          <a:p>
            <a:pPr>
              <a:defRPr/>
            </a:pPr>
            <a:endParaRPr lang="en-CA"/>
          </a:p>
        </p:txBody>
      </p:sp>
      <p:sp>
        <p:nvSpPr>
          <p:cNvPr id="6" name="Slide Number Placeholder 5"/>
          <p:cNvSpPr>
            <a:spLocks noGrp="1"/>
          </p:cNvSpPr>
          <p:nvPr>
            <p:ph type="sldNum" sz="quarter" idx="4"/>
          </p:nvPr>
        </p:nvSpPr>
        <p:spPr>
          <a:xfrm>
            <a:off x="7766050" y="295275"/>
            <a:ext cx="628650" cy="768350"/>
          </a:xfrm>
          <a:prstGeom prst="rect">
            <a:avLst/>
          </a:prstGeom>
        </p:spPr>
        <p:txBody>
          <a:bodyPr vert="horz" wrap="square" lIns="91440" tIns="45720" rIns="91440" bIns="45720" numCol="1" anchor="b" anchorCtr="0" compatLnSpc="1">
            <a:prstTxWarp prst="textNoShape">
              <a:avLst/>
            </a:prstTxWarp>
          </a:bodyPr>
          <a:lstStyle>
            <a:lvl1pPr algn="ctr">
              <a:defRPr sz="2800">
                <a:solidFill>
                  <a:srgbClr val="FFFFFF"/>
                </a:solidFill>
                <a:cs typeface="Arial" charset="0"/>
              </a:defRPr>
            </a:lvl1pPr>
          </a:lstStyle>
          <a:p>
            <a:pPr>
              <a:defRPr/>
            </a:pPr>
            <a:fld id="{EF146F5D-ACF6-7040-8721-369B1ABD41A7}" type="slidenum">
              <a:rPr lang="en-CA"/>
              <a:pPr>
                <a:defRPr/>
              </a:pPr>
              <a:t>‹#›</a:t>
            </a:fld>
            <a:endParaRPr lang="en-CA"/>
          </a:p>
        </p:txBody>
      </p:sp>
    </p:spTree>
  </p:cSld>
  <p:clrMap bg1="dk1" tx1="lt1" bg2="dk2" tx2="lt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8" r:id="rId12"/>
    <p:sldLayoutId id="2147484135" r:id="rId13"/>
    <p:sldLayoutId id="2147484139" r:id="rId14"/>
    <p:sldLayoutId id="2147484140" r:id="rId15"/>
    <p:sldLayoutId id="2147484136" r:id="rId16"/>
    <p:sldLayoutId id="2147484137" r:id="rId17"/>
  </p:sldLayoutIdLst>
  <p:hf hdr="0" dt="0"/>
  <p:txStyles>
    <p:titleStyle>
      <a:lvl1pPr algn="l" defTabSz="457200" rtl="0" eaLnBrk="0" fontAlgn="base" hangingPunct="0">
        <a:spcBef>
          <a:spcPct val="0"/>
        </a:spcBef>
        <a:spcAft>
          <a:spcPct val="0"/>
        </a:spcAft>
        <a:defRPr sz="4200" kern="1200">
          <a:solidFill>
            <a:schemeClr val="tx2"/>
          </a:solidFill>
          <a:latin typeface="+mj-lt"/>
          <a:ea typeface="ＭＳ Ｐゴシック" charset="0"/>
          <a:cs typeface="ＭＳ Ｐゴシック" charset="0"/>
        </a:defRPr>
      </a:lvl1pPr>
      <a:lvl2pPr algn="l" defTabSz="457200" rtl="0" eaLnBrk="0" fontAlgn="base" hangingPunct="0">
        <a:spcBef>
          <a:spcPct val="0"/>
        </a:spcBef>
        <a:spcAft>
          <a:spcPct val="0"/>
        </a:spcAft>
        <a:defRPr sz="4200">
          <a:solidFill>
            <a:schemeClr val="tx2"/>
          </a:solidFill>
          <a:latin typeface="Century Gothic" panose="020B0502020202020204" pitchFamily="34" charset="0"/>
          <a:ea typeface="ＭＳ Ｐゴシック" charset="0"/>
          <a:cs typeface="ＭＳ Ｐゴシック" charset="0"/>
        </a:defRPr>
      </a:lvl2pPr>
      <a:lvl3pPr algn="l" defTabSz="457200" rtl="0" eaLnBrk="0" fontAlgn="base" hangingPunct="0">
        <a:spcBef>
          <a:spcPct val="0"/>
        </a:spcBef>
        <a:spcAft>
          <a:spcPct val="0"/>
        </a:spcAft>
        <a:defRPr sz="4200">
          <a:solidFill>
            <a:schemeClr val="tx2"/>
          </a:solidFill>
          <a:latin typeface="Century Gothic" panose="020B0502020202020204" pitchFamily="34" charset="0"/>
          <a:ea typeface="ＭＳ Ｐゴシック" charset="0"/>
          <a:cs typeface="ＭＳ Ｐゴシック" charset="0"/>
        </a:defRPr>
      </a:lvl3pPr>
      <a:lvl4pPr algn="l" defTabSz="457200" rtl="0" eaLnBrk="0" fontAlgn="base" hangingPunct="0">
        <a:spcBef>
          <a:spcPct val="0"/>
        </a:spcBef>
        <a:spcAft>
          <a:spcPct val="0"/>
        </a:spcAft>
        <a:defRPr sz="4200">
          <a:solidFill>
            <a:schemeClr val="tx2"/>
          </a:solidFill>
          <a:latin typeface="Century Gothic" panose="020B0502020202020204" pitchFamily="34" charset="0"/>
          <a:ea typeface="ＭＳ Ｐゴシック" charset="0"/>
          <a:cs typeface="ＭＳ Ｐゴシック" charset="0"/>
        </a:defRPr>
      </a:lvl4pPr>
      <a:lvl5pPr algn="l" defTabSz="457200" rtl="0" eaLnBrk="0" fontAlgn="base" hangingPunct="0">
        <a:spcBef>
          <a:spcPct val="0"/>
        </a:spcBef>
        <a:spcAft>
          <a:spcPct val="0"/>
        </a:spcAft>
        <a:defRPr sz="4200">
          <a:solidFill>
            <a:schemeClr val="tx2"/>
          </a:solidFill>
          <a:latin typeface="Century Gothic" panose="020B0502020202020204" pitchFamily="34"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charset="0"/>
        <a:buChar char=""/>
        <a:defRPr sz="2000" kern="1200">
          <a:solidFill>
            <a:schemeClr val="tx1"/>
          </a:solidFill>
          <a:latin typeface="+mj-lt"/>
          <a:ea typeface="ＭＳ Ｐゴシック" charset="0"/>
          <a:cs typeface="ＭＳ Ｐゴシック" charset="0"/>
        </a:defRPr>
      </a:lvl1pPr>
      <a:lvl2pPr marL="742950" indent="-285750" algn="l" defTabSz="457200" rtl="0" eaLnBrk="0" fontAlgn="base" hangingPunct="0">
        <a:spcBef>
          <a:spcPts val="1000"/>
        </a:spcBef>
        <a:spcAft>
          <a:spcPct val="0"/>
        </a:spcAft>
        <a:buClr>
          <a:schemeClr val="accent1"/>
        </a:buClr>
        <a:buSzPct val="80000"/>
        <a:buFont typeface="Wingdings 3" charset="0"/>
        <a:buChar char=""/>
        <a:defRPr kern="1200">
          <a:solidFill>
            <a:schemeClr val="tx1"/>
          </a:solidFill>
          <a:latin typeface="+mj-lt"/>
          <a:ea typeface="ＭＳ Ｐゴシック" charset="0"/>
          <a:cs typeface="+mj-cs"/>
        </a:defRPr>
      </a:lvl2pPr>
      <a:lvl3pPr marL="1143000" indent="-228600" algn="l" defTabSz="457200" rtl="0" eaLnBrk="0" fontAlgn="base" hangingPunct="0">
        <a:spcBef>
          <a:spcPts val="1000"/>
        </a:spcBef>
        <a:spcAft>
          <a:spcPct val="0"/>
        </a:spcAft>
        <a:buClr>
          <a:schemeClr val="accent1"/>
        </a:buClr>
        <a:buSzPct val="80000"/>
        <a:buFont typeface="Wingdings 3" charset="0"/>
        <a:buChar char=""/>
        <a:defRPr sz="1600" kern="1200">
          <a:solidFill>
            <a:schemeClr val="tx1"/>
          </a:solidFill>
          <a:latin typeface="+mj-lt"/>
          <a:ea typeface="ＭＳ Ｐゴシック" charset="0"/>
          <a:cs typeface="+mj-cs"/>
        </a:defRPr>
      </a:lvl3pPr>
      <a:lvl4pPr marL="1600200" indent="-228600" algn="l" defTabSz="457200" rtl="0" eaLnBrk="0" fontAlgn="base" hangingPunct="0">
        <a:spcBef>
          <a:spcPts val="1000"/>
        </a:spcBef>
        <a:spcAft>
          <a:spcPct val="0"/>
        </a:spcAft>
        <a:buClr>
          <a:schemeClr val="accent1"/>
        </a:buClr>
        <a:buSzPct val="80000"/>
        <a:buFont typeface="Wingdings 3" charset="0"/>
        <a:buChar char=""/>
        <a:defRPr sz="1400" kern="1200">
          <a:solidFill>
            <a:schemeClr val="tx1"/>
          </a:solidFill>
          <a:latin typeface="+mj-lt"/>
          <a:ea typeface="ＭＳ Ｐゴシック" charset="0"/>
          <a:cs typeface="+mj-cs"/>
        </a:defRPr>
      </a:lvl4pPr>
      <a:lvl5pPr marL="2057400" indent="-228600" algn="l" defTabSz="457200" rtl="0" eaLnBrk="0" fontAlgn="base" hangingPunct="0">
        <a:spcBef>
          <a:spcPts val="1000"/>
        </a:spcBef>
        <a:spcAft>
          <a:spcPct val="0"/>
        </a:spcAft>
        <a:buClr>
          <a:schemeClr val="accent1"/>
        </a:buClr>
        <a:buSzPct val="80000"/>
        <a:buFont typeface="Wingdings 3" charset="0"/>
        <a:buChar char=""/>
        <a:defRPr sz="1400" kern="1200">
          <a:solidFill>
            <a:schemeClr val="tx1"/>
          </a:solidFill>
          <a:latin typeface="+mj-lt"/>
          <a:ea typeface="ＭＳ Ｐゴシック" charset="0"/>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cid:097FE49D-5BDD-406A-B6D9-1B089B34190A"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11560" y="919171"/>
            <a:ext cx="8134350" cy="1470025"/>
          </a:xfrm>
        </p:spPr>
        <p:txBody>
          <a:bodyPr/>
          <a:lstStyle/>
          <a:p>
            <a:pPr eaLnBrk="1" hangingPunct="1">
              <a:defRPr/>
            </a:pPr>
            <a:r>
              <a:rPr lang="en-CA" sz="4400" dirty="0">
                <a:solidFill>
                  <a:schemeClr val="bg1"/>
                </a:solidFill>
                <a:latin typeface="Times New Roman" charset="0"/>
                <a:cs typeface="Times New Roman" charset="0"/>
              </a:rPr>
              <a:t>Using an </a:t>
            </a:r>
            <a:r>
              <a:rPr lang="en-CA" sz="4400" dirty="0">
                <a:solidFill>
                  <a:schemeClr val="accent6"/>
                </a:solidFill>
                <a:latin typeface="Times New Roman" charset="0"/>
                <a:cs typeface="Times New Roman" charset="0"/>
              </a:rPr>
              <a:t>i</a:t>
            </a:r>
            <a:r>
              <a:rPr lang="en-CA" sz="4400" dirty="0">
                <a:solidFill>
                  <a:schemeClr val="bg1"/>
                </a:solidFill>
                <a:latin typeface="Times New Roman" charset="0"/>
                <a:cs typeface="Times New Roman" charset="0"/>
              </a:rPr>
              <a:t>Pad with family videos in </a:t>
            </a:r>
            <a:r>
              <a:rPr lang="en-CA" sz="4400" dirty="0">
                <a:solidFill>
                  <a:srgbClr val="2683C6"/>
                </a:solidFill>
                <a:latin typeface="Times New Roman" charset="0"/>
                <a:cs typeface="Times New Roman" charset="0"/>
              </a:rPr>
              <a:t>D</a:t>
            </a:r>
            <a:r>
              <a:rPr lang="en-CA" sz="4400" dirty="0">
                <a:solidFill>
                  <a:schemeClr val="bg1"/>
                </a:solidFill>
                <a:latin typeface="Times New Roman" charset="0"/>
                <a:cs typeface="Times New Roman" charset="0"/>
              </a:rPr>
              <a:t>ementia Care </a:t>
            </a:r>
          </a:p>
        </p:txBody>
      </p:sp>
      <p:sp>
        <p:nvSpPr>
          <p:cNvPr id="3" name="TextBox 2"/>
          <p:cNvSpPr txBox="1"/>
          <p:nvPr/>
        </p:nvSpPr>
        <p:spPr>
          <a:xfrm>
            <a:off x="2072231" y="-1815803"/>
            <a:ext cx="184666" cy="369332"/>
          </a:xfrm>
          <a:prstGeom prst="rect">
            <a:avLst/>
          </a:prstGeom>
          <a:noFill/>
        </p:spPr>
        <p:txBody>
          <a:bodyPr wrap="none" rtlCol="0">
            <a:spAutoFit/>
          </a:bodyPr>
          <a:lstStyle/>
          <a:p>
            <a:endParaRPr lang="en-US"/>
          </a:p>
        </p:txBody>
      </p:sp>
      <p:pic>
        <p:nvPicPr>
          <p:cNvPr id="8" name="Picture 7" descr="cid:097FE49D-5BDD-406A-B6D9-1B089B34190A"/>
          <p:cNvPicPr/>
          <p:nvPr/>
        </p:nvPicPr>
        <p:blipFill rotWithShape="1">
          <a:blip r:embed="rId3" r:link="rId5">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5523" r="26655"/>
          <a:stretch/>
        </p:blipFill>
        <p:spPr bwMode="auto">
          <a:xfrm>
            <a:off x="971600" y="2636912"/>
            <a:ext cx="4464496" cy="3024336"/>
          </a:xfrm>
          <a:prstGeom prst="rect">
            <a:avLst/>
          </a:prstGeom>
          <a:noFill/>
          <a:ln>
            <a:noFill/>
          </a:ln>
        </p:spPr>
      </p:pic>
      <p:pic>
        <p:nvPicPr>
          <p:cNvPr id="9"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724128" y="5301208"/>
            <a:ext cx="28082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758234" y="4509120"/>
            <a:ext cx="2805758" cy="984885"/>
          </a:xfrm>
          <a:prstGeom prst="rect">
            <a:avLst/>
          </a:prstGeom>
          <a:noFill/>
        </p:spPr>
        <p:txBody>
          <a:bodyPr wrap="square" rtlCol="0">
            <a:spAutoFit/>
          </a:bodyPr>
          <a:lstStyle/>
          <a:p>
            <a:r>
              <a:rPr lang="en-US" sz="2000" dirty="0">
                <a:solidFill>
                  <a:schemeClr val="bg1"/>
                </a:solidFill>
                <a:latin typeface="Times New Roman" charset="0"/>
                <a:ea typeface="Times New Roman" charset="0"/>
                <a:cs typeface="Times New Roman" charset="0"/>
              </a:rPr>
              <a:t>Lillian Hung RN PhD</a:t>
            </a:r>
          </a:p>
          <a:p>
            <a:r>
              <a:rPr lang="en-US" sz="2000" dirty="0">
                <a:solidFill>
                  <a:schemeClr val="bg1"/>
                </a:solidFill>
                <a:latin typeface="Times New Roman" charset="0"/>
                <a:ea typeface="Times New Roman" charset="0"/>
                <a:cs typeface="Times New Roman" charset="0"/>
              </a:rPr>
              <a:t>Clinical Nurse Specialist  </a:t>
            </a:r>
          </a:p>
          <a:p>
            <a:r>
              <a:rPr lang="en-US" dirty="0">
                <a:solidFill>
                  <a:schemeClr val="bg1"/>
                </a:solidFill>
              </a:rPr>
              <a:t> </a:t>
            </a:r>
          </a:p>
        </p:txBody>
      </p:sp>
    </p:spTree>
    <p:extLst>
      <p:ext uri="{BB962C8B-B14F-4D97-AF65-F5344CB8AC3E}">
        <p14:creationId xmlns:p14="http://schemas.microsoft.com/office/powerpoint/2010/main" val="1303101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84188" y="452438"/>
            <a:ext cx="7056437" cy="1176337"/>
          </a:xfrm>
        </p:spPr>
        <p:txBody>
          <a:bodyPr/>
          <a:lstStyle/>
          <a:p>
            <a:pPr eaLnBrk="1" hangingPunct="1"/>
            <a:r>
              <a:rPr lang="en-US" dirty="0">
                <a:solidFill>
                  <a:schemeClr val="bg1"/>
                </a:solidFill>
                <a:latin typeface="Times New Roman" charset="0"/>
                <a:ea typeface="Times New Roman" charset="0"/>
                <a:cs typeface="Times New Roman" charset="0"/>
              </a:rPr>
              <a:t>Why this research is important?</a:t>
            </a:r>
            <a:endParaRPr lang="en-CA" dirty="0">
              <a:solidFill>
                <a:srgbClr val="000000"/>
              </a:solidFill>
              <a:latin typeface="Times New Roman" charset="0"/>
              <a:cs typeface="Times New Roman" charset="0"/>
            </a:endParaRPr>
          </a:p>
        </p:txBody>
      </p:sp>
      <p:sp>
        <p:nvSpPr>
          <p:cNvPr id="4099" name="Content Placeholder 2"/>
          <p:cNvSpPr>
            <a:spLocks noGrp="1"/>
          </p:cNvSpPr>
          <p:nvPr>
            <p:ph idx="1"/>
          </p:nvPr>
        </p:nvSpPr>
        <p:spPr>
          <a:xfrm>
            <a:off x="971550" y="1628775"/>
            <a:ext cx="7345363" cy="3600450"/>
          </a:xfrm>
        </p:spPr>
        <p:txBody>
          <a:bodyPr rtlCol="0">
            <a:normAutofit lnSpcReduction="10000"/>
          </a:bodyPr>
          <a:lstStyle/>
          <a:p>
            <a:pPr marL="0" indent="0" eaLnBrk="1" fontAlgn="auto" hangingPunct="1">
              <a:spcAft>
                <a:spcPts val="0"/>
              </a:spcAft>
              <a:buFont typeface="Wingdings 3" charset="0"/>
              <a:buNone/>
              <a:defRPr/>
            </a:pPr>
            <a:r>
              <a:rPr lang="en-CA" altLang="en-US" sz="2800" dirty="0" err="1">
                <a:solidFill>
                  <a:srgbClr val="000000"/>
                </a:solidFill>
                <a:latin typeface="Times New Roman" panose="02020603050405020304" pitchFamily="18" charset="0"/>
                <a:ea typeface="+mj-ea"/>
                <a:cs typeface="Times New Roman" panose="02020603050405020304" pitchFamily="18" charset="0"/>
              </a:rPr>
              <a:t>WorkSafe</a:t>
            </a:r>
            <a:r>
              <a:rPr lang="en-CA" altLang="en-US" sz="2800" dirty="0">
                <a:solidFill>
                  <a:srgbClr val="000000"/>
                </a:solidFill>
                <a:latin typeface="Times New Roman" panose="02020603050405020304" pitchFamily="18" charset="0"/>
                <a:ea typeface="+mj-ea"/>
                <a:cs typeface="Times New Roman" panose="02020603050405020304" pitchFamily="18" charset="0"/>
              </a:rPr>
              <a:t> BC indicated that healthcare is a high risk industry</a:t>
            </a:r>
          </a:p>
          <a:p>
            <a:pPr marL="0" indent="0" eaLnBrk="1" fontAlgn="auto" hangingPunct="1">
              <a:spcAft>
                <a:spcPts val="0"/>
              </a:spcAft>
              <a:buFont typeface="Wingdings 3" charset="0"/>
              <a:buNone/>
              <a:defRPr/>
            </a:pPr>
            <a:r>
              <a:rPr lang="en-CA" altLang="en-US" sz="2800" dirty="0">
                <a:solidFill>
                  <a:srgbClr val="000000"/>
                </a:solidFill>
                <a:latin typeface="Times New Roman" panose="02020603050405020304" pitchFamily="18" charset="0"/>
                <a:ea typeface="+mj-ea"/>
                <a:cs typeface="Times New Roman" panose="02020603050405020304" pitchFamily="18" charset="0"/>
              </a:rPr>
              <a:t>59% of the injuries are related to patient handling and violence</a:t>
            </a:r>
          </a:p>
          <a:p>
            <a:pPr eaLnBrk="1" fontAlgn="auto" hangingPunct="1">
              <a:spcAft>
                <a:spcPts val="0"/>
              </a:spcAft>
              <a:buFont typeface="Wingdings 3" charset="2"/>
              <a:buChar char=""/>
              <a:defRPr/>
            </a:pPr>
            <a:r>
              <a:rPr lang="en-CA" altLang="en-US" sz="2800" dirty="0">
                <a:solidFill>
                  <a:srgbClr val="000000"/>
                </a:solidFill>
                <a:latin typeface="Times New Roman" panose="02020603050405020304" pitchFamily="18" charset="0"/>
                <a:ea typeface="+mj-ea"/>
                <a:cs typeface="Times New Roman" panose="02020603050405020304" pitchFamily="18" charset="0"/>
              </a:rPr>
              <a:t>Our pilot study has shown using technology - an iPad as a non-pharmacological intervention has potential to promote safety and quality of care</a:t>
            </a:r>
          </a:p>
        </p:txBody>
      </p:sp>
      <p:pic>
        <p:nvPicPr>
          <p:cNvPr id="2355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8833" y="5402642"/>
            <a:ext cx="28082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3419872" y="5512596"/>
            <a:ext cx="3859213" cy="936104"/>
          </a:xfrm>
        </p:spPr>
        <p:txBody>
          <a:bodyPr/>
          <a:lstStyle/>
          <a:p>
            <a:pPr>
              <a:defRPr/>
            </a:pPr>
            <a:r>
              <a:rPr lang="en-CA" altLang="en-US" sz="1400" dirty="0" err="1">
                <a:solidFill>
                  <a:srgbClr val="000000"/>
                </a:solidFill>
              </a:rPr>
              <a:t>WorkSafe</a:t>
            </a:r>
            <a:r>
              <a:rPr lang="en-CA" altLang="en-US" sz="1400" dirty="0">
                <a:solidFill>
                  <a:srgbClr val="000000"/>
                </a:solidFill>
              </a:rPr>
              <a:t> BC https://</a:t>
            </a:r>
            <a:r>
              <a:rPr lang="en-CA" altLang="en-US" sz="1400" dirty="0" err="1">
                <a:solidFill>
                  <a:srgbClr val="000000"/>
                </a:solidFill>
              </a:rPr>
              <a:t>www.worksafebc.com</a:t>
            </a:r>
            <a:r>
              <a:rPr lang="en-CA" altLang="en-US" sz="1400" dirty="0">
                <a:solidFill>
                  <a:srgbClr val="000000"/>
                </a:solidFill>
              </a:rPr>
              <a:t>/en/about-us/shared-data/facts-and-figures/statistical-reports</a:t>
            </a:r>
          </a:p>
          <a:p>
            <a:pPr>
              <a:defRPr/>
            </a:pPr>
            <a:endParaRPr lang="en-CA" dirty="0"/>
          </a:p>
        </p:txBody>
      </p:sp>
      <p:sp>
        <p:nvSpPr>
          <p:cNvPr id="2355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D57C802B-8611-CA4B-9D8F-1F48DFEC67E1}" type="slidenum">
              <a:rPr lang="en-CA" sz="2800">
                <a:solidFill>
                  <a:srgbClr val="FFFFFF"/>
                </a:solidFill>
              </a:rPr>
              <a:pPr/>
              <a:t>2</a:t>
            </a:fld>
            <a:endParaRPr lang="en-CA" sz="2800">
              <a:solidFill>
                <a:srgbClr val="FFFFFF"/>
              </a:solidFill>
            </a:endParaRPr>
          </a:p>
        </p:txBody>
      </p:sp>
    </p:spTree>
    <p:extLst>
      <p:ext uri="{BB962C8B-B14F-4D97-AF65-F5344CB8AC3E}">
        <p14:creationId xmlns:p14="http://schemas.microsoft.com/office/powerpoint/2010/main" val="48986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179512" y="404664"/>
            <a:ext cx="8229600" cy="1143000"/>
          </a:xfrm>
        </p:spPr>
        <p:txBody>
          <a:bodyPr/>
          <a:lstStyle/>
          <a:p>
            <a:pPr eaLnBrk="1" hangingPunct="1"/>
            <a:r>
              <a:rPr lang="en-CA" sz="3600" dirty="0">
                <a:solidFill>
                  <a:srgbClr val="000000"/>
                </a:solidFill>
                <a:latin typeface="Times New Roman" charset="0"/>
                <a:cs typeface="Times New Roman" charset="0"/>
              </a:rPr>
              <a:t>How </a:t>
            </a:r>
            <a:r>
              <a:rPr lang="mr-IN" sz="3600" dirty="0">
                <a:solidFill>
                  <a:srgbClr val="000000"/>
                </a:solidFill>
                <a:latin typeface="Times New Roman" charset="0"/>
                <a:cs typeface="Times New Roman" charset="0"/>
              </a:rPr>
              <a:t>–</a:t>
            </a:r>
            <a:r>
              <a:rPr lang="en-CA" sz="3600" dirty="0">
                <a:solidFill>
                  <a:srgbClr val="000000"/>
                </a:solidFill>
                <a:latin typeface="Times New Roman" charset="0"/>
                <a:cs typeface="Times New Roman" charset="0"/>
              </a:rPr>
              <a:t> use iPad to play a family video </a:t>
            </a:r>
          </a:p>
        </p:txBody>
      </p:sp>
      <p:pic>
        <p:nvPicPr>
          <p:cNvPr id="32771"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3850" y="5630863"/>
            <a:ext cx="28082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1454F209-66EC-C847-9D89-D7559C24C68E}" type="slidenum">
              <a:rPr lang="en-CA" sz="2800">
                <a:solidFill>
                  <a:srgbClr val="FFFFFF"/>
                </a:solidFill>
              </a:rPr>
              <a:pPr/>
              <a:t>3</a:t>
            </a:fld>
            <a:endParaRPr lang="en-CA" sz="2800">
              <a:solidFill>
                <a:srgbClr val="FFFFFF"/>
              </a:solidFill>
            </a:endParaRPr>
          </a:p>
        </p:txBody>
      </p:sp>
      <p:pic>
        <p:nvPicPr>
          <p:cNvPr id="5" name="Transformation angry to calm .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827584" y="1340768"/>
            <a:ext cx="6912768" cy="3876578"/>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323528" y="404664"/>
            <a:ext cx="8229600" cy="1143000"/>
          </a:xfrm>
        </p:spPr>
        <p:txBody>
          <a:bodyPr/>
          <a:lstStyle/>
          <a:p>
            <a:pPr eaLnBrk="1" hangingPunct="1"/>
            <a:r>
              <a:rPr lang="en-CA" sz="3500" dirty="0">
                <a:solidFill>
                  <a:srgbClr val="000000"/>
                </a:solidFill>
                <a:latin typeface="Times New Roman" charset="0"/>
                <a:cs typeface="Times New Roman" charset="0"/>
              </a:rPr>
              <a:t>Why - a simple and practical solution</a:t>
            </a:r>
          </a:p>
        </p:txBody>
      </p:sp>
      <p:pic>
        <p:nvPicPr>
          <p:cNvPr id="30722"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23850" y="5630863"/>
            <a:ext cx="28082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8AFA8295-17EE-6245-8E7D-44E7C140C6BD}" type="slidenum">
              <a:rPr lang="en-CA" sz="2800">
                <a:solidFill>
                  <a:srgbClr val="FFFFFF"/>
                </a:solidFill>
              </a:rPr>
              <a:pPr/>
              <a:t>4</a:t>
            </a:fld>
            <a:endParaRPr lang="en-CA" sz="2800">
              <a:solidFill>
                <a:srgbClr val="FFFFFF"/>
              </a:solidFill>
            </a:endParaRPr>
          </a:p>
        </p:txBody>
      </p:sp>
      <p:pic>
        <p:nvPicPr>
          <p:cNvPr id="5" name="Face lit up with iPa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3568" y="1516287"/>
            <a:ext cx="6984776" cy="392893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CA" dirty="0">
                <a:solidFill>
                  <a:srgbClr val="000000"/>
                </a:solidFill>
                <a:latin typeface="Times New Roman" charset="0"/>
                <a:cs typeface="Times New Roman" charset="0"/>
              </a:rPr>
              <a:t>Settings and Participants</a:t>
            </a:r>
          </a:p>
        </p:txBody>
      </p:sp>
      <p:sp>
        <p:nvSpPr>
          <p:cNvPr id="29698" name="Content Placeholder 2"/>
          <p:cNvSpPr>
            <a:spLocks noGrp="1"/>
          </p:cNvSpPr>
          <p:nvPr>
            <p:ph idx="1"/>
          </p:nvPr>
        </p:nvSpPr>
        <p:spPr>
          <a:xfrm>
            <a:off x="827088" y="1484313"/>
            <a:ext cx="7921376" cy="4195762"/>
          </a:xfrm>
        </p:spPr>
        <p:txBody>
          <a:bodyPr/>
          <a:lstStyle/>
          <a:p>
            <a:pPr eaLnBrk="1" hangingPunct="1">
              <a:buFont typeface="Courier New" charset="0"/>
              <a:buChar char="o"/>
            </a:pPr>
            <a:r>
              <a:rPr lang="en-CA" sz="2800" dirty="0">
                <a:solidFill>
                  <a:srgbClr val="000000"/>
                </a:solidFill>
                <a:latin typeface="Times New Roman" charset="0"/>
                <a:cs typeface="Times New Roman" charset="0"/>
              </a:rPr>
              <a:t>Older adult mental health at VGH</a:t>
            </a:r>
          </a:p>
          <a:p>
            <a:pPr eaLnBrk="1" hangingPunct="1">
              <a:buFont typeface="Courier New" charset="0"/>
              <a:buChar char="o"/>
            </a:pPr>
            <a:r>
              <a:rPr lang="en-CA" sz="2800" dirty="0">
                <a:solidFill>
                  <a:srgbClr val="000000"/>
                </a:solidFill>
                <a:latin typeface="Times New Roman" charset="0"/>
                <a:cs typeface="Times New Roman" charset="0"/>
              </a:rPr>
              <a:t>Geriatric medical units at Richmond Hospital </a:t>
            </a:r>
          </a:p>
          <a:p>
            <a:pPr eaLnBrk="1" hangingPunct="1">
              <a:buFont typeface="Courier New" charset="0"/>
              <a:buChar char="o"/>
            </a:pPr>
            <a:r>
              <a:rPr lang="en-CA" sz="2800" dirty="0">
                <a:solidFill>
                  <a:srgbClr val="000000"/>
                </a:solidFill>
                <a:latin typeface="Times New Roman" charset="0"/>
                <a:cs typeface="Times New Roman" charset="0"/>
              </a:rPr>
              <a:t>Patients with dementia, their families, staff and leaders in the team</a:t>
            </a:r>
          </a:p>
          <a:p>
            <a:pPr lvl="1" eaLnBrk="1" hangingPunct="1">
              <a:buFont typeface="Wingdings" charset="2"/>
              <a:buChar char="Ø"/>
            </a:pPr>
            <a:r>
              <a:rPr lang="en-CA" sz="2600" dirty="0">
                <a:solidFill>
                  <a:srgbClr val="000000"/>
                </a:solidFill>
                <a:latin typeface="Times New Roman" charset="0"/>
                <a:cs typeface="Times New Roman" charset="0"/>
              </a:rPr>
              <a:t>Knowledge users are involved to co-design the research, co-analyze the results, co-create a toolkit for knowledge dissemination </a:t>
            </a:r>
          </a:p>
        </p:txBody>
      </p:sp>
      <p:pic>
        <p:nvPicPr>
          <p:cNvPr id="2969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5630863"/>
            <a:ext cx="28082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1B86D6C2-6CF1-E94C-8952-B2293445CFB2}" type="slidenum">
              <a:rPr lang="en-CA" sz="2800">
                <a:solidFill>
                  <a:srgbClr val="FFFFFF"/>
                </a:solidFill>
              </a:rPr>
              <a:pPr/>
              <a:t>5</a:t>
            </a:fld>
            <a:endParaRPr lang="en-CA" sz="2800">
              <a:solidFill>
                <a:srgbClr val="FFFFFF"/>
              </a:solidFill>
            </a:endParaRPr>
          </a:p>
        </p:txBody>
      </p:sp>
    </p:spTree>
    <p:extLst>
      <p:ext uri="{BB962C8B-B14F-4D97-AF65-F5344CB8AC3E}">
        <p14:creationId xmlns:p14="http://schemas.microsoft.com/office/powerpoint/2010/main" val="2001915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84188" y="452438"/>
            <a:ext cx="7056437" cy="960437"/>
          </a:xfrm>
        </p:spPr>
        <p:txBody>
          <a:bodyPr/>
          <a:lstStyle/>
          <a:p>
            <a:pPr eaLnBrk="1" hangingPunct="1"/>
            <a:r>
              <a:rPr lang="en-CA" dirty="0">
                <a:solidFill>
                  <a:srgbClr val="000000"/>
                </a:solidFill>
                <a:latin typeface="Times New Roman" charset="0"/>
                <a:cs typeface="Times New Roman" charset="0"/>
              </a:rPr>
              <a:t>Research</a:t>
            </a:r>
            <a:r>
              <a:rPr lang="en-CA" dirty="0">
                <a:latin typeface="Times New Roman" charset="0"/>
                <a:cs typeface="Times New Roman" charset="0"/>
              </a:rPr>
              <a:t> </a:t>
            </a:r>
            <a:r>
              <a:rPr lang="en-CA" dirty="0">
                <a:solidFill>
                  <a:srgbClr val="000000"/>
                </a:solidFill>
                <a:latin typeface="Times New Roman" charset="0"/>
                <a:cs typeface="Times New Roman" charset="0"/>
              </a:rPr>
              <a:t>Question</a:t>
            </a:r>
          </a:p>
        </p:txBody>
      </p:sp>
      <p:sp>
        <p:nvSpPr>
          <p:cNvPr id="26626" name="Content Placeholder 2"/>
          <p:cNvSpPr>
            <a:spLocks noGrp="1"/>
          </p:cNvSpPr>
          <p:nvPr>
            <p:ph idx="1"/>
          </p:nvPr>
        </p:nvSpPr>
        <p:spPr>
          <a:xfrm>
            <a:off x="1403648" y="1988839"/>
            <a:ext cx="6362402" cy="3907135"/>
          </a:xfrm>
        </p:spPr>
        <p:txBody>
          <a:bodyPr/>
          <a:lstStyle/>
          <a:p>
            <a:pPr marL="0" indent="0" eaLnBrk="1" hangingPunct="1">
              <a:buNone/>
            </a:pPr>
            <a:r>
              <a:rPr lang="en-CA" sz="2800" dirty="0">
                <a:solidFill>
                  <a:schemeClr val="bg1"/>
                </a:solidFill>
                <a:latin typeface="Times New Roman" charset="0"/>
                <a:ea typeface="Times New Roman" charset="0"/>
                <a:cs typeface="Times New Roman" charset="0"/>
              </a:rPr>
              <a:t>What are the enablers and barriers to using an iPad to play family videos with patients with dementia in the hospital setting?</a:t>
            </a:r>
          </a:p>
          <a:p>
            <a:pPr marL="514350" indent="-514350" eaLnBrk="1" hangingPunct="1">
              <a:buFont typeface="Calibri" charset="0"/>
              <a:buAutoNum type="arabicPeriod"/>
            </a:pPr>
            <a:endParaRPr lang="en-CA" sz="2800" dirty="0">
              <a:solidFill>
                <a:schemeClr val="bg1"/>
              </a:solidFill>
              <a:latin typeface="Times New Roman" charset="0"/>
              <a:ea typeface="Times New Roman" charset="0"/>
              <a:cs typeface="Times New Roman" charset="0"/>
            </a:endParaRPr>
          </a:p>
        </p:txBody>
      </p:sp>
      <p:pic>
        <p:nvPicPr>
          <p:cNvPr id="2662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5630863"/>
            <a:ext cx="28082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FDA48EE3-3F41-C849-AD19-A743B1D4A34B}" type="slidenum">
              <a:rPr lang="en-CA" sz="2800">
                <a:solidFill>
                  <a:srgbClr val="FFFFFF"/>
                </a:solidFill>
              </a:rPr>
              <a:pPr/>
              <a:t>6</a:t>
            </a:fld>
            <a:endParaRPr lang="en-CA" sz="2800">
              <a:solidFill>
                <a:srgbClr val="FFFFFF"/>
              </a:solidFill>
            </a:endParaRPr>
          </a:p>
        </p:txBody>
      </p:sp>
    </p:spTree>
    <p:extLst>
      <p:ext uri="{BB962C8B-B14F-4D97-AF65-F5344CB8AC3E}">
        <p14:creationId xmlns:p14="http://schemas.microsoft.com/office/powerpoint/2010/main" val="4102656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Times New Roman" charset="0"/>
                <a:ea typeface="Times New Roman" charset="0"/>
                <a:cs typeface="Times New Roman" charset="0"/>
              </a:rPr>
              <a:t>Data Generation &amp; Analysis </a:t>
            </a:r>
            <a:r>
              <a:rPr lang="en-US" dirty="0"/>
              <a:t> </a:t>
            </a:r>
          </a:p>
        </p:txBody>
      </p:sp>
      <p:sp>
        <p:nvSpPr>
          <p:cNvPr id="3" name="Content Placeholder 2"/>
          <p:cNvSpPr>
            <a:spLocks noGrp="1"/>
          </p:cNvSpPr>
          <p:nvPr>
            <p:ph sz="half" idx="1"/>
          </p:nvPr>
        </p:nvSpPr>
        <p:spPr>
          <a:xfrm>
            <a:off x="827700" y="2060576"/>
            <a:ext cx="3454110" cy="4195763"/>
          </a:xfrm>
        </p:spPr>
        <p:txBody>
          <a:bodyPr/>
          <a:lstStyle/>
          <a:p>
            <a:pPr eaLnBrk="1" hangingPunct="1">
              <a:lnSpc>
                <a:spcPct val="120000"/>
              </a:lnSpc>
              <a:buFont typeface="Courier New" charset="0"/>
              <a:buChar char="o"/>
              <a:defRPr/>
            </a:pPr>
            <a:r>
              <a:rPr lang="en-CA" sz="2800" dirty="0">
                <a:solidFill>
                  <a:srgbClr val="000000"/>
                </a:solidFill>
                <a:latin typeface="Times New Roman" charset="0"/>
                <a:cs typeface="Times New Roman" charset="0"/>
              </a:rPr>
              <a:t>Video analysis </a:t>
            </a:r>
          </a:p>
          <a:p>
            <a:pPr eaLnBrk="1" hangingPunct="1">
              <a:lnSpc>
                <a:spcPct val="120000"/>
              </a:lnSpc>
              <a:buFont typeface="Courier New" charset="0"/>
              <a:buChar char="o"/>
              <a:defRPr/>
            </a:pPr>
            <a:r>
              <a:rPr lang="en-CA" sz="2800" dirty="0">
                <a:solidFill>
                  <a:srgbClr val="000000"/>
                </a:solidFill>
                <a:latin typeface="Times New Roman" charset="0"/>
                <a:cs typeface="Times New Roman" charset="0"/>
              </a:rPr>
              <a:t>Staff interviews</a:t>
            </a:r>
          </a:p>
          <a:p>
            <a:pPr eaLnBrk="1" hangingPunct="1">
              <a:lnSpc>
                <a:spcPct val="120000"/>
              </a:lnSpc>
              <a:buFont typeface="Courier New" charset="0"/>
              <a:buChar char="o"/>
              <a:defRPr/>
            </a:pPr>
            <a:r>
              <a:rPr lang="en-CA" sz="2800" dirty="0">
                <a:solidFill>
                  <a:srgbClr val="000000"/>
                </a:solidFill>
                <a:latin typeface="Times New Roman" charset="0"/>
                <a:cs typeface="Times New Roman" charset="0"/>
              </a:rPr>
              <a:t>Team analysis </a:t>
            </a:r>
          </a:p>
          <a:p>
            <a:pPr eaLnBrk="1" hangingPunct="1">
              <a:lnSpc>
                <a:spcPct val="120000"/>
              </a:lnSpc>
              <a:defRPr/>
            </a:pPr>
            <a:endParaRPr lang="en-CA" dirty="0">
              <a:solidFill>
                <a:srgbClr val="000000"/>
              </a:solidFill>
              <a:latin typeface="Times New Roman" charset="0"/>
              <a:cs typeface="Times New Roman" charset="0"/>
            </a:endParaRPr>
          </a:p>
          <a:p>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99992" y="1772816"/>
            <a:ext cx="2822451" cy="2822451"/>
          </a:xfrm>
        </p:spPr>
      </p:pic>
      <p:sp>
        <p:nvSpPr>
          <p:cNvPr id="6" name="Slide Number Placeholder 5"/>
          <p:cNvSpPr>
            <a:spLocks noGrp="1"/>
          </p:cNvSpPr>
          <p:nvPr>
            <p:ph type="sldNum" sz="quarter" idx="12"/>
          </p:nvPr>
        </p:nvSpPr>
        <p:spPr/>
        <p:txBody>
          <a:bodyPr/>
          <a:lstStyle/>
          <a:p>
            <a:pPr>
              <a:defRPr/>
            </a:pPr>
            <a:fld id="{6BF3BFA4-1E0D-2544-BB06-301F337D5D20}" type="slidenum">
              <a:rPr lang="en-CA" smtClean="0"/>
              <a:pPr>
                <a:defRPr/>
              </a:pPr>
              <a:t>7</a:t>
            </a:fld>
            <a:endParaRPr lang="en-CA"/>
          </a:p>
        </p:txBody>
      </p:sp>
      <p:pic>
        <p:nvPicPr>
          <p:cNvPr id="8"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67962" y="5661248"/>
            <a:ext cx="28082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090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188" y="452438"/>
            <a:ext cx="7400180" cy="1400175"/>
          </a:xfrm>
        </p:spPr>
        <p:txBody>
          <a:bodyPr/>
          <a:lstStyle/>
          <a:p>
            <a:r>
              <a:rPr lang="en-US" dirty="0">
                <a:solidFill>
                  <a:schemeClr val="bg1"/>
                </a:solidFill>
                <a:latin typeface="Times New Roman" charset="0"/>
                <a:ea typeface="Times New Roman" charset="0"/>
                <a:cs typeface="Times New Roman" charset="0"/>
              </a:rPr>
              <a:t>Moving research to Practice  </a:t>
            </a:r>
          </a:p>
        </p:txBody>
      </p:sp>
      <p:sp>
        <p:nvSpPr>
          <p:cNvPr id="3" name="Content Placeholder 2"/>
          <p:cNvSpPr>
            <a:spLocks noGrp="1"/>
          </p:cNvSpPr>
          <p:nvPr>
            <p:ph idx="1"/>
          </p:nvPr>
        </p:nvSpPr>
        <p:spPr>
          <a:xfrm>
            <a:off x="828675" y="1422310"/>
            <a:ext cx="6711950" cy="4195762"/>
          </a:xfrm>
        </p:spPr>
        <p:txBody>
          <a:bodyPr/>
          <a:lstStyle/>
          <a:p>
            <a:pPr lvl="1">
              <a:buFont typeface="Wingdings" charset="2"/>
              <a:buChar char="Ø"/>
            </a:pPr>
            <a:r>
              <a:rPr lang="en-US" sz="2600" dirty="0">
                <a:solidFill>
                  <a:schemeClr val="bg1"/>
                </a:solidFill>
                <a:latin typeface="Times New Roman" charset="0"/>
                <a:ea typeface="Times New Roman" charset="0"/>
                <a:cs typeface="Times New Roman" charset="0"/>
              </a:rPr>
              <a:t>KT activities are embedded in all stages of research</a:t>
            </a:r>
          </a:p>
          <a:p>
            <a:pPr lvl="1">
              <a:buFont typeface="Wingdings" charset="2"/>
              <a:buChar char="Ø"/>
            </a:pPr>
            <a:r>
              <a:rPr lang="en-CA" sz="2600" dirty="0">
                <a:solidFill>
                  <a:srgbClr val="000000"/>
                </a:solidFill>
                <a:latin typeface="Times New Roman" charset="0"/>
                <a:cs typeface="Times New Roman" charset="0"/>
              </a:rPr>
              <a:t>Knowledge users involvement will help understand what works</a:t>
            </a:r>
          </a:p>
          <a:p>
            <a:pPr lvl="1">
              <a:buFont typeface="Wingdings" charset="2"/>
              <a:buChar char="Ø"/>
            </a:pPr>
            <a:r>
              <a:rPr lang="en-US" sz="2600" dirty="0">
                <a:solidFill>
                  <a:schemeClr val="bg1"/>
                </a:solidFill>
                <a:latin typeface="Times New Roman" charset="0"/>
                <a:ea typeface="Times New Roman" charset="0"/>
                <a:cs typeface="Times New Roman" charset="0"/>
              </a:rPr>
              <a:t>Toolkit :</a:t>
            </a:r>
          </a:p>
          <a:p>
            <a:pPr lvl="3">
              <a:buFont typeface="Courier New" charset="0"/>
              <a:buChar char="o"/>
            </a:pPr>
            <a:r>
              <a:rPr lang="en-US" sz="2000" dirty="0">
                <a:solidFill>
                  <a:schemeClr val="bg1"/>
                </a:solidFill>
                <a:latin typeface="Times New Roman" charset="0"/>
                <a:ea typeface="Times New Roman" charset="0"/>
                <a:cs typeface="Times New Roman" charset="0"/>
              </a:rPr>
              <a:t>Pocket card</a:t>
            </a:r>
          </a:p>
          <a:p>
            <a:pPr lvl="3">
              <a:buFont typeface="Courier New" charset="0"/>
              <a:buChar char="o"/>
            </a:pPr>
            <a:r>
              <a:rPr lang="en-US" sz="2000" dirty="0">
                <a:solidFill>
                  <a:schemeClr val="bg1"/>
                </a:solidFill>
                <a:latin typeface="Times New Roman" charset="0"/>
                <a:ea typeface="Times New Roman" charset="0"/>
                <a:cs typeface="Times New Roman" charset="0"/>
              </a:rPr>
              <a:t>Family brochure </a:t>
            </a:r>
          </a:p>
          <a:p>
            <a:pPr lvl="3">
              <a:buFont typeface="Courier New" charset="0"/>
              <a:buChar char="o"/>
            </a:pPr>
            <a:r>
              <a:rPr lang="en-US" sz="2000" dirty="0">
                <a:solidFill>
                  <a:schemeClr val="bg1"/>
                </a:solidFill>
                <a:latin typeface="Times New Roman" charset="0"/>
                <a:ea typeface="Times New Roman" charset="0"/>
                <a:cs typeface="Times New Roman" charset="0"/>
              </a:rPr>
              <a:t>Website </a:t>
            </a:r>
          </a:p>
          <a:p>
            <a:endParaRPr lang="en-US" sz="2800" dirty="0">
              <a:solidFill>
                <a:schemeClr val="bg1"/>
              </a:solidFill>
              <a:latin typeface="Times New Roman" charset="0"/>
              <a:ea typeface="Times New Roman" charset="0"/>
              <a:cs typeface="Times New Roman" charset="0"/>
            </a:endParaRPr>
          </a:p>
        </p:txBody>
      </p:sp>
      <p:sp>
        <p:nvSpPr>
          <p:cNvPr id="5" name="Slide Number Placeholder 4"/>
          <p:cNvSpPr>
            <a:spLocks noGrp="1"/>
          </p:cNvSpPr>
          <p:nvPr>
            <p:ph type="sldNum" sz="quarter" idx="12"/>
          </p:nvPr>
        </p:nvSpPr>
        <p:spPr/>
        <p:txBody>
          <a:bodyPr/>
          <a:lstStyle/>
          <a:p>
            <a:pPr>
              <a:defRPr/>
            </a:pPr>
            <a:fld id="{5E33B0C0-2ADE-D641-BADF-D352DA06D047}" type="slidenum">
              <a:rPr lang="en-CA" smtClean="0"/>
              <a:pPr>
                <a:defRPr/>
              </a:pPr>
              <a:t>8</a:t>
            </a:fld>
            <a:endParaRPr lang="en-CA"/>
          </a:p>
        </p:txBody>
      </p:sp>
      <p:pic>
        <p:nvPicPr>
          <p:cNvPr id="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36869" y="5373216"/>
            <a:ext cx="2808288"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3FED7D3-5A63-FF4F-92A7-7B1B82F2910A}"/>
              </a:ext>
            </a:extLst>
          </p:cNvPr>
          <p:cNvPicPr>
            <a:picLocks noChangeAspect="1"/>
          </p:cNvPicPr>
          <p:nvPr/>
        </p:nvPicPr>
        <p:blipFill rotWithShape="1">
          <a:blip r:embed="rId4">
            <a:extLst>
              <a:ext uri="{28A0092B-C50C-407E-A947-70E740481C1C}">
                <a14:useLocalDpi xmlns:a14="http://schemas.microsoft.com/office/drawing/2010/main" val="0"/>
              </a:ext>
            </a:extLst>
          </a:blip>
          <a:srcRect r="3256" b="15158"/>
          <a:stretch/>
        </p:blipFill>
        <p:spPr>
          <a:xfrm>
            <a:off x="74305" y="1152525"/>
            <a:ext cx="8995390" cy="5823114"/>
          </a:xfrm>
          <a:prstGeom prst="rect">
            <a:avLst/>
          </a:prstGeom>
        </p:spPr>
      </p:pic>
    </p:spTree>
    <p:extLst>
      <p:ext uri="{BB962C8B-B14F-4D97-AF65-F5344CB8AC3E}">
        <p14:creationId xmlns:p14="http://schemas.microsoft.com/office/powerpoint/2010/main" val="16478081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Template>
  <TotalTime>3229</TotalTime>
  <Words>496</Words>
  <Application>Microsoft Macintosh PowerPoint</Application>
  <PresentationFormat>On-screen Show (4:3)</PresentationFormat>
  <Paragraphs>53</Paragraphs>
  <Slides>8</Slides>
  <Notes>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Century Gothic</vt:lpstr>
      <vt:lpstr>Courier New</vt:lpstr>
      <vt:lpstr>Times New Roman</vt:lpstr>
      <vt:lpstr>Wingdings</vt:lpstr>
      <vt:lpstr>Wingdings 3</vt:lpstr>
      <vt:lpstr>Ion</vt:lpstr>
      <vt:lpstr>Using an iPad with family videos in Dementia Care </vt:lpstr>
      <vt:lpstr>Why this research is important?</vt:lpstr>
      <vt:lpstr>How – use iPad to play a family video </vt:lpstr>
      <vt:lpstr>Why - a simple and practical solution</vt:lpstr>
      <vt:lpstr>Settings and Participants</vt:lpstr>
      <vt:lpstr>Research Question</vt:lpstr>
      <vt:lpstr>Data Generation &amp; Analysis  </vt:lpstr>
      <vt:lpstr>Moving research to Practice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rapid fire presentation title</dc:title>
  <dc:creator>Chelsea Hochfilzer</dc:creator>
  <cp:lastModifiedBy>Lillian hung</cp:lastModifiedBy>
  <cp:revision>152</cp:revision>
  <dcterms:created xsi:type="dcterms:W3CDTF">2015-07-03T20:55:45Z</dcterms:created>
  <dcterms:modified xsi:type="dcterms:W3CDTF">2020-01-24T17:33:02Z</dcterms:modified>
</cp:coreProperties>
</file>